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7906-1A47-4765-B5FB-108E3FE18D77}" type="datetimeFigureOut">
              <a:rPr lang="el-GR" smtClean="0"/>
              <a:t>19/12/2017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EDBA-3B8A-4BC2-A996-BE18CB520E3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500042"/>
            <a:ext cx="8429684" cy="57864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48 DIM</dc:creator>
  <cp:lastModifiedBy>48 DIM</cp:lastModifiedBy>
  <cp:revision>1</cp:revision>
  <dcterms:created xsi:type="dcterms:W3CDTF">2017-12-19T06:52:40Z</dcterms:created>
  <dcterms:modified xsi:type="dcterms:W3CDTF">2017-12-19T06:56:37Z</dcterms:modified>
</cp:coreProperties>
</file>